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photoAlbum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rizia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70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1-16T18:17:36.290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0C49C-37E2-409F-B044-8EEE4B33849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C933F-7B13-46AE-9EC1-C1108AFC82B1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CBD70F-E380-446C-A30C-365E9A317AED}" type="datetimeFigureOut">
              <a:rPr lang="it-IT" smtClean="0"/>
              <a:t>16/01/2023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6B6DFE-317E-44DF-AE66-4E4839718393}" type="slidenum">
              <a:rPr lang="it-IT" smtClean="0"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Album foto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mtClean="0"/>
              <a:t>di Patrizia</a:t>
            </a:r>
            <a:endParaRPr lang="it-IT"/>
          </a:p>
        </p:txBody>
      </p:sp>
      <p:pic>
        <p:nvPicPr>
          <p:cNvPr id="4" name="Immagine 3" descr="call-esigenze-special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420888"/>
            <a:ext cx="3810000" cy="1905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95650" y="2857500"/>
            <a:ext cx="2552700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ittà-di-Malaga-Spag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7300" y="1905000"/>
            <a:ext cx="66294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stockphoto-576913134-612x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9312" y="2801112"/>
            <a:ext cx="1865376" cy="1255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Mal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780928"/>
            <a:ext cx="1563624" cy="1024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old-port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0047"/>
            <a:ext cx="9144000" cy="6097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Europas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2000" y="1524000"/>
            <a:ext cx="5080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007061250_1-8618561295a3dacfa6837ae4b5c539c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2008" y="307577"/>
            <a:ext cx="4419983" cy="6242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estituzio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454x255-STUDENT-STORIES-tntg4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2000" y="889000"/>
            <a:ext cx="5080000" cy="50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51Q0cNj6XIL._AC_UL600_SR600,600_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erasm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2087880"/>
            <a:ext cx="6096000" cy="268224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erasmus1-ks2B-U430501064165907dBD-1224x916@Corriere-Web-Sezioni-593x4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929" y="313006"/>
            <a:ext cx="8342142" cy="623198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Erasmus-Un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000" y="889000"/>
            <a:ext cx="8890000" cy="50800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Erasmus-620x3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250" y="1762125"/>
            <a:ext cx="5905500" cy="3333750"/>
          </a:xfrm>
          <a:prstGeom prst="rect">
            <a:avLst/>
          </a:prstGeom>
        </p:spPr>
      </p:pic>
      <p:pic>
        <p:nvPicPr>
          <p:cNvPr id="2050" name="Picture 2" descr="Fotogramma_Erasm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1074738"/>
            <a:ext cx="3571875" cy="2238376"/>
          </a:xfrm>
          <a:prstGeom prst="rect">
            <a:avLst/>
          </a:prstGeom>
          <a:noFill/>
        </p:spPr>
      </p:pic>
      <p:pic>
        <p:nvPicPr>
          <p:cNvPr id="2052" name="Picture 4" descr="Fotogramma_Erasm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1074738"/>
            <a:ext cx="3571875" cy="2238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April-9-summer-programs-in-Spain-724x4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1916832"/>
            <a:ext cx="2206752" cy="1310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erasmus2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2770" name="Picture 2" descr="Fotogramma_Erasm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1074738"/>
            <a:ext cx="3571875" cy="2238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erasmus-map-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42900"/>
            <a:ext cx="9144000" cy="617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</TotalTime>
  <Words>4</Words>
  <Application>Microsoft Office PowerPoint</Application>
  <PresentationFormat>Presentazione su schermo (4:3)</PresentationFormat>
  <Paragraphs>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Equinozio</vt:lpstr>
      <vt:lpstr>Album foto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 foto</dc:title>
  <dc:creator>Patrizia</dc:creator>
  <cp:lastModifiedBy>Patrizia</cp:lastModifiedBy>
  <cp:revision>3</cp:revision>
  <dcterms:created xsi:type="dcterms:W3CDTF">2023-01-16T17:02:13Z</dcterms:created>
  <dcterms:modified xsi:type="dcterms:W3CDTF">2023-01-16T17:25:22Z</dcterms:modified>
</cp:coreProperties>
</file>